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8466" y="3292805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153678" y="1400929"/>
            <a:ext cx="5969024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pic>
        <p:nvPicPr>
          <p:cNvPr id="26" name="Imagen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63" y="4389704"/>
            <a:ext cx="1915937" cy="1827743"/>
          </a:xfrm>
          <a:prstGeom prst="rect">
            <a:avLst/>
          </a:prstGeom>
        </p:spPr>
      </p:pic>
      <p:sp>
        <p:nvSpPr>
          <p:cNvPr id="27" name="Subtítulo 2"/>
          <p:cNvSpPr txBox="1">
            <a:spLocks/>
          </p:cNvSpPr>
          <p:nvPr userDrawn="1"/>
        </p:nvSpPr>
        <p:spPr>
          <a:xfrm>
            <a:off x="2564195" y="4956017"/>
            <a:ext cx="4246476" cy="9769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60000"/>
              </a:lnSpc>
              <a:spcAft>
                <a:spcPts val="0"/>
              </a:spcAft>
            </a:pPr>
            <a:r>
              <a:rPr lang="es-CO" sz="1400" b="1" dirty="0" smtClean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INSTITUCIÓN DE EDUCACIÓN SUPERIOR</a:t>
            </a:r>
          </a:p>
          <a:p>
            <a:pPr algn="ctr">
              <a:lnSpc>
                <a:spcPct val="60000"/>
              </a:lnSpc>
              <a:spcAft>
                <a:spcPts val="0"/>
              </a:spcAft>
            </a:pPr>
            <a:r>
              <a:rPr lang="es-CO" sz="2800" b="1" dirty="0" smtClean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ESCUELA DE LOGÍSTICA</a:t>
            </a:r>
          </a:p>
          <a:p>
            <a:pPr algn="ctr">
              <a:lnSpc>
                <a:spcPct val="60000"/>
              </a:lnSpc>
              <a:spcAft>
                <a:spcPts val="0"/>
              </a:spcAft>
            </a:pPr>
            <a:r>
              <a:rPr lang="es-CO" sz="2600" b="1" dirty="0" smtClean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Del ejército nacional</a:t>
            </a:r>
          </a:p>
        </p:txBody>
      </p:sp>
    </p:spTree>
    <p:extLst>
      <p:ext uri="{BB962C8B-B14F-4D97-AF65-F5344CB8AC3E}">
        <p14:creationId xmlns:p14="http://schemas.microsoft.com/office/powerpoint/2010/main" val="3143889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BA2F-5284-4493-8239-7C251204A4BB}" type="datetimeFigureOut">
              <a:rPr lang="es-ES" smtClean="0"/>
              <a:t>13/03/2020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01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BA2F-5284-4493-8239-7C251204A4BB}" type="datetimeFigureOut">
              <a:rPr lang="es-ES" smtClean="0"/>
              <a:t>13/03/2020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9897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BA2F-5284-4493-8239-7C251204A4BB}" type="datetimeFigureOut">
              <a:rPr lang="es-ES" smtClean="0"/>
              <a:t>13/03/2020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340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196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BA2F-5284-4493-8239-7C251204A4BB}" type="datetimeFigureOut">
              <a:rPr lang="es-ES" smtClean="0"/>
              <a:t>13/03/2020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530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BA2F-5284-4493-8239-7C251204A4BB}" type="datetimeFigureOut">
              <a:rPr lang="es-ES" smtClean="0"/>
              <a:t>13/03/2020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200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BA2F-5284-4493-8239-7C251204A4BB}" type="datetimeFigureOut">
              <a:rPr lang="es-ES" smtClean="0"/>
              <a:t>13/03/2020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179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BA2F-5284-4493-8239-7C251204A4BB}" type="datetimeFigureOut">
              <a:rPr lang="es-ES" smtClean="0"/>
              <a:t>13/03/2020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733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BA2F-5284-4493-8239-7C251204A4BB}" type="datetimeFigureOut">
              <a:rPr lang="es-ES" smtClean="0"/>
              <a:t>13/03/2020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407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BA2F-5284-4493-8239-7C251204A4BB}" type="datetimeFigureOut">
              <a:rPr lang="es-ES" smtClean="0"/>
              <a:t>13/03/2020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881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BA2F-5284-4493-8239-7C251204A4BB}" type="datetimeFigureOut">
              <a:rPr lang="es-ES" smtClean="0"/>
              <a:t>13/03/2020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519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DBA2F-5284-4493-8239-7C251204A4BB}" type="datetimeFigureOut">
              <a:rPr lang="es-ES" smtClean="0"/>
              <a:t>13/03/2020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EB159-6888-4498-8F54-4AC9B8C7B2F6}" type="slidenum">
              <a:rPr lang="es-ES" smtClean="0"/>
              <a:t>‹Nº›</a:t>
            </a:fld>
            <a:endParaRPr lang="es-ES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594" y="6311899"/>
            <a:ext cx="400716" cy="400716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122" y="6232134"/>
            <a:ext cx="417128" cy="535104"/>
          </a:xfrm>
          <a:prstGeom prst="rect">
            <a:avLst/>
          </a:prstGeom>
        </p:spPr>
      </p:pic>
      <p:sp>
        <p:nvSpPr>
          <p:cNvPr id="14" name="Rectángulo 13"/>
          <p:cNvSpPr/>
          <p:nvPr userDrawn="1"/>
        </p:nvSpPr>
        <p:spPr>
          <a:xfrm>
            <a:off x="-5449" y="160340"/>
            <a:ext cx="634099" cy="12264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1" y="29819"/>
            <a:ext cx="376603" cy="359267"/>
          </a:xfrm>
          <a:prstGeom prst="rect">
            <a:avLst/>
          </a:prstGeom>
        </p:spPr>
      </p:pic>
      <p:sp>
        <p:nvSpPr>
          <p:cNvPr id="16" name="Rectángulo 15"/>
          <p:cNvSpPr/>
          <p:nvPr userDrawn="1"/>
        </p:nvSpPr>
        <p:spPr>
          <a:xfrm>
            <a:off x="2107095" y="167278"/>
            <a:ext cx="7036905" cy="1107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25" y="6257462"/>
            <a:ext cx="501629" cy="471358"/>
          </a:xfrm>
          <a:prstGeom prst="rect">
            <a:avLst/>
          </a:prstGeom>
        </p:spPr>
      </p:pic>
      <p:sp>
        <p:nvSpPr>
          <p:cNvPr id="18" name="CuadroTexto 17"/>
          <p:cNvSpPr txBox="1"/>
          <p:nvPr userDrawn="1"/>
        </p:nvSpPr>
        <p:spPr>
          <a:xfrm>
            <a:off x="820025" y="29819"/>
            <a:ext cx="15372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b="1" dirty="0" smtClean="0">
                <a:latin typeface="Trebuchet MS" panose="020B0603020202020204" pitchFamily="34" charset="0"/>
              </a:rPr>
              <a:t>ESCUELA</a:t>
            </a:r>
            <a:r>
              <a:rPr lang="es-CO" sz="1100" b="1" baseline="0" dirty="0" smtClean="0">
                <a:latin typeface="Trebuchet MS" panose="020B0603020202020204" pitchFamily="34" charset="0"/>
              </a:rPr>
              <a:t> DE LOGÍSTICA</a:t>
            </a:r>
            <a:endParaRPr lang="es-ES" sz="1100" b="1" dirty="0">
              <a:latin typeface="Trebuchet MS" panose="020B0603020202020204" pitchFamily="34" charset="0"/>
            </a:endParaRPr>
          </a:p>
        </p:txBody>
      </p:sp>
      <p:sp>
        <p:nvSpPr>
          <p:cNvPr id="20" name="Recortar rectángulo de esquina del mismo lado 19"/>
          <p:cNvSpPr/>
          <p:nvPr userDrawn="1"/>
        </p:nvSpPr>
        <p:spPr>
          <a:xfrm>
            <a:off x="3748426" y="6712615"/>
            <a:ext cx="1643260" cy="144198"/>
          </a:xfrm>
          <a:prstGeom prst="snip2SameRect">
            <a:avLst>
              <a:gd name="adj1" fmla="val 50000"/>
              <a:gd name="adj2" fmla="val 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 smtClean="0"/>
              <a:t>ESLOG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11305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444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72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956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Verde amari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copaq2</dc:creator>
  <cp:lastModifiedBy>copaq2</cp:lastModifiedBy>
  <cp:revision>6</cp:revision>
  <dcterms:created xsi:type="dcterms:W3CDTF">2020-03-13T15:03:10Z</dcterms:created>
  <dcterms:modified xsi:type="dcterms:W3CDTF">2020-03-13T15:48:26Z</dcterms:modified>
</cp:coreProperties>
</file>